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495336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Ночью и утром туман. Ветер южный, юго-западный 3-8 м/с. Температура воздуха ночью 10-12,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Облачно. Без осадков, туман.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0-5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3125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1"/>
            <a:ext cx="465779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днем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65666</TotalTime>
  <Words>622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7073</cp:revision>
  <cp:lastPrinted>2021-02-03T11:37:00Z</cp:lastPrinted>
  <dcterms:created xsi:type="dcterms:W3CDTF">2018-03-27T06:03:00Z</dcterms:created>
  <dcterms:modified xsi:type="dcterms:W3CDTF">2026-05-06T07:30:45Z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